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38"/>
    <p:restoredTop sz="94635"/>
  </p:normalViewPr>
  <p:slideViewPr>
    <p:cSldViewPr snapToGrid="0">
      <p:cViewPr varScale="1">
        <p:scale>
          <a:sx n="105" d="100"/>
          <a:sy n="105" d="100"/>
        </p:scale>
        <p:origin x="192" y="28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1041380"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subsecond_query.csv</a:t>
            </a:r>
            <a:r>
              <a:rPr lang="en-PH" sz="2000"/>
              <a:t>[1:8]}}</a:t>
            </a:r>
            <a:r>
              <a:rPr lang="en-PH" sz="2000" dirty="0"/>
              <a:t>M per day. {{</a:t>
            </a:r>
            <a:r>
              <a:rPr lang="en-PH" sz="2000" dirty="0" err="1"/>
              <a:t>val:bq</a:t>
            </a:r>
            <a:r>
              <a:rPr lang="en-PH" sz="2000" dirty="0"/>
              <a:t>--</a:t>
            </a:r>
            <a:r>
              <a:rPr lang="en-PH" sz="2000" dirty="0" err="1"/>
              <a:t>subsecond_query.csv</a:t>
            </a:r>
            <a:r>
              <a:rPr lang="en-PH" sz="2000" dirty="0"/>
              <a:t>[1:7]}} % of the queries are sub-second</a:t>
            </a:r>
          </a:p>
        </p:txBody>
      </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hq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high, day&#10;&#10;Description automatically generated">
            <a:extLst>
              <a:ext uri="{FF2B5EF4-FFF2-40B4-BE49-F238E27FC236}">
                <a16:creationId xmlns:a16="http://schemas.microsoft.com/office/drawing/2014/main" id="{FD2AB1BE-D6FA-2A4F-83CE-E47540940760}"/>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saturation sat="176000"/>
                    </a14:imgEffect>
                  </a14:imgLayer>
                </a14:imgProps>
              </a:ext>
              <a:ext uri="{28A0092B-C50C-407E-A947-70E740481C1C}">
                <a14:useLocalDpi xmlns:a14="http://schemas.microsoft.com/office/drawing/2010/main"/>
              </a:ext>
            </a:extLst>
          </a:blip>
          <a:srcRect/>
          <a:stretch/>
        </p:blipFill>
        <p:spPr>
          <a:xfrm>
            <a:off x="301542" y="314888"/>
            <a:ext cx="11588916" cy="5794507"/>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9C8C7C997920479C3798389F323C35" ma:contentTypeVersion="9" ma:contentTypeDescription="Create a new document." ma:contentTypeScope="" ma:versionID="80cfde4f497d62032f0008299c088cb3">
  <xsd:schema xmlns:xsd="http://www.w3.org/2001/XMLSchema" xmlns:xs="http://www.w3.org/2001/XMLSchema" xmlns:p="http://schemas.microsoft.com/office/2006/metadata/properties" xmlns:ns2="0e6571b5-a9dc-43f8-85b9-4a38aed7e064" xmlns:ns3="ff020447-d8e2-4b37-8909-dabc166cc496" targetNamespace="http://schemas.microsoft.com/office/2006/metadata/properties" ma:root="true" ma:fieldsID="f377074270a0ed41e360df589565bcc4" ns2:_="" ns3:_="">
    <xsd:import namespace="0e6571b5-a9dc-43f8-85b9-4a38aed7e064"/>
    <xsd:import namespace="ff020447-d8e2-4b37-8909-dabc166cc4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571b5-a9dc-43f8-85b9-4a38aed7e0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20447-d8e2-4b37-8909-dabc166cc49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DA331465-8099-430A-870F-414A0BDB373A}">
  <ds:schemaRefs>
    <ds:schemaRef ds:uri="0e6571b5-a9dc-43f8-85b9-4a38aed7e064"/>
    <ds:schemaRef ds:uri="ff020447-d8e2-4b37-8909-dabc166cc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1399</TotalTime>
  <Words>3680</Words>
  <Application>Microsoft Macintosh PowerPoint</Application>
  <PresentationFormat>Widescreen</PresentationFormat>
  <Paragraphs>406</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57</cp:revision>
  <dcterms:created xsi:type="dcterms:W3CDTF">2018-10-02T19:26:28Z</dcterms:created>
  <dcterms:modified xsi:type="dcterms:W3CDTF">2021-04-02T23:39:05Z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0x010100D99C8C7C997920479C3798389F323C35</vt:lpwstr>
  </property>
</Properties>
</file>